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xWkAmMHWrTXbdcy8utF4MtAh/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7D"/>
    <a:srgbClr val="A7CAB6"/>
    <a:srgbClr val="1C4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" d="100"/>
          <a:sy n="15" d="100"/>
        </p:scale>
        <p:origin x="1908" y="12"/>
      </p:cViewPr>
      <p:guideLst>
        <p:guide orient="horz" pos="13606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3300" y="1143000"/>
            <a:ext cx="2311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143000"/>
            <a:ext cx="2311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42735744"/>
            <a:ext cx="32399288" cy="473954"/>
          </a:xfrm>
          <a:prstGeom prst="rect">
            <a:avLst/>
          </a:prstGeom>
          <a:solidFill>
            <a:srgbClr val="387C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65628" y="629660"/>
            <a:ext cx="18051569" cy="161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50" tIns="66825" rIns="128550" bIns="66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TÍTULO TÍTULO TÍTULO TÍTULO TÍTULO TÍTULO TÍTULO TÍTULO TÍTULO TÍTULO TÍTULO TÍTULO TÍTULO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777932" y="13459835"/>
            <a:ext cx="9036274" cy="67697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045219" y="6444088"/>
            <a:ext cx="14190600" cy="1276800"/>
          </a:xfrm>
          <a:prstGeom prst="rect">
            <a:avLst/>
          </a:prstGeom>
          <a:gradFill>
            <a:gsLst>
              <a:gs pos="0">
                <a:srgbClr val="367C3A"/>
              </a:gs>
              <a:gs pos="100000">
                <a:srgbClr val="397AB7"/>
              </a:gs>
            </a:gsLst>
            <a:lin ang="10800025" scaled="0"/>
          </a:gradFill>
          <a:ln>
            <a:noFill/>
          </a:ln>
        </p:spPr>
        <p:txBody>
          <a:bodyPr spcFirstLastPara="1" wrap="square" lIns="469350" tIns="234675" rIns="469350" bIns="234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16"/>
              <a:buFont typeface="Arial"/>
              <a:buNone/>
            </a:pPr>
            <a:r>
              <a:rPr lang="pt-BR" sz="5216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1045219" y="7996453"/>
            <a:ext cx="14190487" cy="797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018666" y="16415072"/>
            <a:ext cx="14326200" cy="1276800"/>
          </a:xfrm>
          <a:prstGeom prst="rect">
            <a:avLst/>
          </a:prstGeom>
          <a:gradFill>
            <a:gsLst>
              <a:gs pos="0">
                <a:srgbClr val="367C3A"/>
              </a:gs>
              <a:gs pos="100000">
                <a:srgbClr val="397AB7"/>
              </a:gs>
            </a:gsLst>
            <a:lin ang="10800025" scaled="0"/>
          </a:gradFill>
          <a:ln>
            <a:noFill/>
          </a:ln>
        </p:spPr>
        <p:txBody>
          <a:bodyPr spcFirstLastPara="1" wrap="square" lIns="469350" tIns="234675" rIns="469350" bIns="234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16"/>
              <a:buFont typeface="Arial"/>
              <a:buNone/>
            </a:pPr>
            <a:r>
              <a:rPr lang="pt-BR" sz="521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045219" y="18029258"/>
            <a:ext cx="14190487" cy="271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Texto, texto, texto, texto, texto, texto, texto, texto, texto, texto, texto, texto, texto, texto, texto, texto, texto, texto, texto, texto, texto, texto, texto, texto, texto, texto, texto, texto, texto, texto, texto, texto, texto, texto, texto, texto, texto, texto, texto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045028" y="21149859"/>
            <a:ext cx="14370900" cy="1276800"/>
          </a:xfrm>
          <a:prstGeom prst="rect">
            <a:avLst/>
          </a:prstGeom>
          <a:gradFill>
            <a:gsLst>
              <a:gs pos="0">
                <a:srgbClr val="367C3A"/>
              </a:gs>
              <a:gs pos="100000">
                <a:srgbClr val="397AB7"/>
              </a:gs>
            </a:gsLst>
            <a:lin ang="10800025" scaled="0"/>
          </a:gradFill>
          <a:ln>
            <a:noFill/>
          </a:ln>
        </p:spPr>
        <p:txBody>
          <a:bodyPr spcFirstLastPara="1" wrap="square" lIns="469350" tIns="234675" rIns="469350" bIns="234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16"/>
              <a:buFont typeface="Arial"/>
              <a:buNone/>
            </a:pPr>
            <a:r>
              <a:rPr lang="pt-BR" sz="521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045028" y="22876839"/>
            <a:ext cx="14370845" cy="1847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983169" y="6491138"/>
            <a:ext cx="14370900" cy="1276800"/>
          </a:xfrm>
          <a:prstGeom prst="rect">
            <a:avLst/>
          </a:prstGeom>
          <a:gradFill>
            <a:gsLst>
              <a:gs pos="0">
                <a:srgbClr val="367C3A"/>
              </a:gs>
              <a:gs pos="100000">
                <a:srgbClr val="397AB7"/>
              </a:gs>
            </a:gsLst>
            <a:lin ang="10800025" scaled="0"/>
          </a:gradFill>
          <a:ln>
            <a:noFill/>
          </a:ln>
        </p:spPr>
        <p:txBody>
          <a:bodyPr spcFirstLastPara="1" wrap="square" lIns="469350" tIns="234675" rIns="469350" bIns="234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16"/>
              <a:buFont typeface="Arial"/>
              <a:buNone/>
            </a:pPr>
            <a:r>
              <a:rPr lang="pt-BR" sz="5216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dirty="0"/>
          </a:p>
        </p:txBody>
      </p:sp>
      <p:sp>
        <p:nvSpPr>
          <p:cNvPr id="98" name="Google Shape;98;p1"/>
          <p:cNvSpPr txBox="1"/>
          <p:nvPr/>
        </p:nvSpPr>
        <p:spPr>
          <a:xfrm>
            <a:off x="16855884" y="25585845"/>
            <a:ext cx="14370900" cy="1276800"/>
          </a:xfrm>
          <a:prstGeom prst="rect">
            <a:avLst/>
          </a:prstGeom>
          <a:gradFill>
            <a:gsLst>
              <a:gs pos="0">
                <a:srgbClr val="367C3A"/>
              </a:gs>
              <a:gs pos="100000">
                <a:srgbClr val="397AB7"/>
              </a:gs>
            </a:gsLst>
            <a:lin ang="10800025" scaled="0"/>
          </a:gradFill>
          <a:ln>
            <a:noFill/>
          </a:ln>
        </p:spPr>
        <p:txBody>
          <a:bodyPr spcFirstLastPara="1" wrap="square" lIns="469350" tIns="234675" rIns="469350" bIns="234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16"/>
              <a:buFont typeface="Arial"/>
              <a:buNone/>
            </a:pPr>
            <a:r>
              <a:rPr lang="pt-BR" sz="521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16855884" y="27252094"/>
            <a:ext cx="1404313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Texto, Texto, Texto, Texto, Texto, Texto</a:t>
            </a:r>
            <a:endParaRPr/>
          </a:p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Texto, Texto, Texto, Texto, Texto, Texto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Texto, Texto, Texto, Texto, Texto, Texto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Texto, Texto, Texto, Texto, Texto, Texto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6855884" y="31169769"/>
            <a:ext cx="14370900" cy="1276800"/>
          </a:xfrm>
          <a:prstGeom prst="rect">
            <a:avLst/>
          </a:prstGeom>
          <a:gradFill>
            <a:gsLst>
              <a:gs pos="0">
                <a:srgbClr val="367C3A"/>
              </a:gs>
              <a:gs pos="100000">
                <a:srgbClr val="397AB7"/>
              </a:gs>
            </a:gsLst>
            <a:lin ang="10800025" scaled="0"/>
          </a:gradFill>
          <a:ln>
            <a:noFill/>
          </a:ln>
        </p:spPr>
        <p:txBody>
          <a:bodyPr spcFirstLastPara="1" wrap="square" lIns="469350" tIns="234675" rIns="469350" bIns="234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16"/>
              <a:buFont typeface="Arial"/>
              <a:buNone/>
            </a:pPr>
            <a:r>
              <a:rPr lang="pt-BR" sz="521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16983417" y="32791408"/>
            <a:ext cx="1400897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texto.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16983417" y="7996453"/>
            <a:ext cx="14359701" cy="665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</a:t>
            </a:r>
            <a:endParaRPr sz="42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6888816" y="15179280"/>
            <a:ext cx="14370845" cy="12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3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 1: </a:t>
            </a:r>
            <a:r>
              <a:rPr lang="pt-BR"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texto, texto, texto, texto, texto, texto, texto, texto, texto, texto, texto, texto.</a:t>
            </a:r>
            <a:endParaRPr sz="373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6855885" y="36112476"/>
            <a:ext cx="14370900" cy="1276800"/>
          </a:xfrm>
          <a:prstGeom prst="rect">
            <a:avLst/>
          </a:prstGeom>
          <a:gradFill>
            <a:gsLst>
              <a:gs pos="0">
                <a:srgbClr val="367C3A"/>
              </a:gs>
              <a:gs pos="100000">
                <a:srgbClr val="397AB7"/>
              </a:gs>
            </a:gsLst>
            <a:lin ang="10800025" scaled="0"/>
          </a:gradFill>
          <a:ln>
            <a:noFill/>
          </a:ln>
        </p:spPr>
        <p:txBody>
          <a:bodyPr spcFirstLastPara="1" wrap="square" lIns="469350" tIns="234675" rIns="469350" bIns="234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16"/>
              <a:buFont typeface="Arial"/>
              <a:buNone/>
            </a:pPr>
            <a:r>
              <a:rPr lang="pt-BR" sz="5216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16983417" y="37663159"/>
            <a:ext cx="140091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texto.</a:t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8816" y="16487735"/>
            <a:ext cx="14349591" cy="8625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1425152" y="2469174"/>
            <a:ext cx="17392046" cy="17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50" tIns="66825" rIns="128550" bIns="66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pt-BR" sz="3600" b="0" u="none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pt-BR" sz="3600" b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3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pt-BR" sz="3600" b="0" u="none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pt-BR" sz="3600" b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pt-BR" sz="3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Autores</a:t>
            </a:r>
            <a:r>
              <a:rPr lang="pt-BR" sz="3600" b="0" u="none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pt-BR" sz="3600" b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3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pt-BR" sz="3600" b="0" u="none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pt-BR" sz="3600" b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36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425152" y="3663866"/>
            <a:ext cx="17392046" cy="124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50" tIns="66825" rIns="128550" bIns="66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1" u="none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pt-BR" sz="3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Afiliação</a:t>
            </a:r>
            <a:endParaRPr sz="36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90794D-2830-4CF1-B7DC-D936F184B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6325" y="431587"/>
            <a:ext cx="11862963" cy="52674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Office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Iago Salvador</cp:lastModifiedBy>
  <cp:revision>1</cp:revision>
  <dcterms:created xsi:type="dcterms:W3CDTF">2018-10-11T12:37:44Z</dcterms:created>
  <dcterms:modified xsi:type="dcterms:W3CDTF">2024-02-01T11:14:43Z</dcterms:modified>
</cp:coreProperties>
</file>